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80" r:id="rId20"/>
    <p:sldId id="281" r:id="rId21"/>
    <p:sldId id="271" r:id="rId22"/>
    <p:sldId id="272" r:id="rId23"/>
    <p:sldId id="278" r:id="rId24"/>
    <p:sldId id="282" r:id="rId25"/>
    <p:sldId id="283" r:id="rId26"/>
    <p:sldId id="286" r:id="rId27"/>
    <p:sldId id="274" r:id="rId28"/>
    <p:sldId id="279" r:id="rId29"/>
    <p:sldId id="275" r:id="rId30"/>
    <p:sldId id="288" r:id="rId31"/>
    <p:sldId id="289" r:id="rId32"/>
    <p:sldId id="276" r:id="rId33"/>
    <p:sldId id="287" r:id="rId34"/>
    <p:sldId id="290" r:id="rId35"/>
    <p:sldId id="277" r:id="rId36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>
    <p:extLst>
      <p:ext uri="{19B8F6BF-5375-455C-9EA6-DF929625EA0E}">
        <p15:presenceInfo xmlns:p15="http://schemas.microsoft.com/office/powerpoint/2012/main" userId="9272eb87fbd6c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5714" autoAdjust="0"/>
  </p:normalViewPr>
  <p:slideViewPr>
    <p:cSldViewPr snapToGrid="0">
      <p:cViewPr varScale="1">
        <p:scale>
          <a:sx n="29" d="100"/>
          <a:sy n="29" d="100"/>
        </p:scale>
        <p:origin x="11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4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169996-7376-4781-A86E-445713EE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F2E7E59-D34B-4325-8204-1ACED272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05B7B47-65DF-4F83-9F23-A8EBA7A1E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7AA0B3-2DC3-4246-A029-D8E3C23D0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 b="2110"/>
          <a:stretch/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A3123F-437D-4828-988F-80117DE6CD31}"/>
              </a:ext>
            </a:extLst>
          </p:cNvPr>
          <p:cNvCxnSpPr>
            <a:cxnSpLocks/>
          </p:cNvCxnSpPr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DE2BECB-5A4C-4B73-A25E-E7714ADFAF9B}"/>
              </a:ext>
            </a:extLst>
          </p:cNvPr>
          <p:cNvCxnSpPr>
            <a:cxnSpLocks/>
          </p:cNvCxnSpPr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8C97D0BE-3C15-4D86-A913-1AEF5E966D95}"/>
              </a:ext>
            </a:extLst>
          </p:cNvPr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9953A2-5E55-496E-A4D5-01F183DBB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EB6575-E09E-4E26-9754-25203475F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85C189D4-CCAF-4533-9F18-88F2FBC8CB3A}"/>
              </a:ext>
            </a:extLst>
          </p:cNvPr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F455BCE-9222-44DF-B425-12E8A62B490B}"/>
              </a:ext>
            </a:extLst>
          </p:cNvPr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65DE-8B5A-44FF-BC61-E4768EA79306}"/>
              </a:ext>
            </a:extLst>
          </p:cNvPr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08F31B7-5CCD-4531-BF8D-5831AD994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/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66D2CC-21E7-4C2D-B769-04F9D317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13959" r="32496" b="7270"/>
          <a:stretch/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922C9CDC-7112-4AE9-AE49-E5B31E8258D0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674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1DD83D-B2A9-46A6-9D95-39B0D64D900D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>
            <a:extLst>
              <a:ext uri="{FF2B5EF4-FFF2-40B4-BE49-F238E27FC236}">
                <a16:creationId xmlns:a16="http://schemas.microsoft.com/office/drawing/2014/main" id="{4BC67541-04E3-4551-AC14-88860DB0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99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pássaro&#10;&#10;Descrição gerada automaticamente">
            <a:extLst>
              <a:ext uri="{FF2B5EF4-FFF2-40B4-BE49-F238E27FC236}">
                <a16:creationId xmlns:a16="http://schemas.microsoft.com/office/drawing/2014/main" id="{70D1933B-B656-48E9-B1E8-AF086907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5" y="10039800"/>
            <a:ext cx="1888790" cy="703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514707-0148-417E-AB84-E70AE9C7A9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>
          <a:xfrm>
            <a:off x="13268888" y="6646479"/>
            <a:ext cx="1220416" cy="10621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408860-930F-4A5B-B642-60390FA43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18" y="6826355"/>
            <a:ext cx="967328" cy="879389"/>
          </a:xfrm>
          <a:prstGeom prst="rect">
            <a:avLst/>
          </a:prstGeom>
        </p:spPr>
      </p:pic>
      <p:pic>
        <p:nvPicPr>
          <p:cNvPr id="17" name="Imagem 16" descr="Uma imagem contendo pássaro&#10;&#10;Descrição gerada automaticamente">
            <a:extLst>
              <a:ext uri="{FF2B5EF4-FFF2-40B4-BE49-F238E27FC236}">
                <a16:creationId xmlns:a16="http://schemas.microsoft.com/office/drawing/2014/main" id="{82EC2299-816E-4605-B293-A877BF282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701" y="10039800"/>
            <a:ext cx="1888790" cy="7033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31806E-A3FF-421F-BDEA-D346D638AD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/>
        </p:blipFill>
        <p:spPr>
          <a:xfrm>
            <a:off x="4236486" y="6704621"/>
            <a:ext cx="1756464" cy="1001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1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90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FD7A86E0-FDA4-4C16-8B58-28E5B174E710}"/>
              </a:ext>
            </a:extLst>
          </p:cNvPr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</a:t>
            </a:r>
            <a:r>
              <a:rPr lang="pt-BR" sz="4000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estar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sob controle da segurança dos funcionários e das informações.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513</Words>
  <Application>Microsoft Office PowerPoint</Application>
  <PresentationFormat>Personalizar</PresentationFormat>
  <Paragraphs>140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32</vt:i4>
      </vt:variant>
    </vt:vector>
  </HeadingPairs>
  <TitlesOfParts>
    <vt:vector size="47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9395</cp:revision>
  <dcterms:created xsi:type="dcterms:W3CDTF">2019-10-26T01:43:11Z</dcterms:created>
  <dcterms:modified xsi:type="dcterms:W3CDTF">2019-12-03T23:22:59Z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